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8" r:id="rId3"/>
    <p:sldId id="257" r:id="rId4"/>
    <p:sldId id="266" r:id="rId5"/>
    <p:sldId id="258" r:id="rId6"/>
    <p:sldId id="259" r:id="rId7"/>
    <p:sldId id="260" r:id="rId8"/>
    <p:sldId id="265" r:id="rId9"/>
    <p:sldId id="261" r:id="rId10"/>
    <p:sldId id="263" r:id="rId11"/>
    <p:sldId id="262" r:id="rId12"/>
    <p:sldId id="264" r:id="rId13"/>
    <p:sldId id="267" r:id="rId14"/>
    <p:sldId id="274" r:id="rId15"/>
    <p:sldId id="275" r:id="rId16"/>
    <p:sldId id="278" r:id="rId17"/>
    <p:sldId id="277" r:id="rId18"/>
    <p:sldId id="281" r:id="rId19"/>
    <p:sldId id="282" r:id="rId20"/>
    <p:sldId id="273" r:id="rId21"/>
    <p:sldId id="271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5" r:id="rId32"/>
    <p:sldId id="279" r:id="rId33"/>
    <p:sldId id="280" r:id="rId34"/>
    <p:sldId id="292" r:id="rId35"/>
    <p:sldId id="293" r:id="rId36"/>
    <p:sldId id="294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19DC1B6-8881-4D52-8F7F-6D41A6224B4C}" type="datetimeFigureOut">
              <a:rPr lang="en-AU" smtClean="0"/>
              <a:t>9/11/2017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7157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9/11/2017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9537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9/11/2017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1465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9/11/2017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9384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19DC1B6-8881-4D52-8F7F-6D41A6224B4C}" type="datetimeFigureOut">
              <a:rPr lang="en-AU" smtClean="0"/>
              <a:t>9/11/2017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93671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9/11/2017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10013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9/11/2017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458258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9/11/2017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2429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9/11/2017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3841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19DC1B6-8881-4D52-8F7F-6D41A6224B4C}" type="datetimeFigureOut">
              <a:rPr lang="en-AU" smtClean="0"/>
              <a:t>9/11/2017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50853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19DC1B6-8881-4D52-8F7F-6D41A6224B4C}" type="datetimeFigureOut">
              <a:rPr lang="en-AU" smtClean="0"/>
              <a:t>9/11/2017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3286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19DC1B6-8881-4D52-8F7F-6D41A6224B4C}" type="datetimeFigureOut">
              <a:rPr lang="en-AU" smtClean="0"/>
              <a:t>9/11/2017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2567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83D74E9-2222-42D1-A153-7C1BC127FE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 title="Left scallop edge">
            <a:extLst>
              <a:ext uri="{FF2B5EF4-FFF2-40B4-BE49-F238E27FC236}">
                <a16:creationId xmlns:a16="http://schemas.microsoft.com/office/drawing/2014/main" id="{98540151-37A3-40D0-BBFC-EA9933B63A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Rectangle 13" title="right edge border">
            <a:extLst>
              <a:ext uri="{FF2B5EF4-FFF2-40B4-BE49-F238E27FC236}">
                <a16:creationId xmlns:a16="http://schemas.microsoft.com/office/drawing/2014/main" id="{6BDE11A2-669A-4CF8-BDBE-D0A162AB3CD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62CED-D0A1-4AB4-96E7-6ECCA305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262" y="506202"/>
            <a:ext cx="9057352" cy="24001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C7BB11-79EB-4639-97DA-5E7FA3C72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901" y="3741641"/>
            <a:ext cx="10134198" cy="1857901"/>
          </a:xfrm>
        </p:spPr>
        <p:txBody>
          <a:bodyPr anchor="t">
            <a:normAutofit/>
          </a:bodyPr>
          <a:lstStyle/>
          <a:p>
            <a:r>
              <a:rPr lang="en-AU" sz="5400" dirty="0"/>
              <a:t>Scratch</a:t>
            </a:r>
            <a:r>
              <a:rPr lang="en-AU" sz="8800" dirty="0"/>
              <a:t> </a:t>
            </a:r>
            <a:r>
              <a:rPr lang="en-AU" sz="5400" dirty="0"/>
              <a:t>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714C3-EFD0-4F63-A8E8-A6A593757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8572" y="2333002"/>
            <a:ext cx="3143120" cy="660679"/>
          </a:xfrm>
        </p:spPr>
        <p:txBody>
          <a:bodyPr>
            <a:normAutofit/>
          </a:bodyPr>
          <a:lstStyle/>
          <a:p>
            <a:r>
              <a:rPr lang="en-AU" dirty="0"/>
              <a:t>Altona </a:t>
            </a:r>
            <a:r>
              <a:rPr lang="en-AU" dirty="0" err="1"/>
              <a:t>NortH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8568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Graphic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BBA2D-2887-4663-967C-B73CFD7B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032" y="1016011"/>
            <a:ext cx="5475164" cy="3209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5E4AE9-602B-4715-BEB8-466E8EED5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032" y="4647442"/>
            <a:ext cx="56197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40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Changing Costume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BBA2D-2887-4663-967C-B73CFD7B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81" y="900366"/>
            <a:ext cx="6104272" cy="357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93D39-9188-42DB-9D40-043C93481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240" y="4549800"/>
            <a:ext cx="2314575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91B022-0724-4323-980E-FDDBAE1B9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60" y="1972308"/>
            <a:ext cx="4468353" cy="307199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460E48-F0EB-4A14-BCD0-83B1E481ACFA}"/>
              </a:ext>
            </a:extLst>
          </p:cNvPr>
          <p:cNvCxnSpPr>
            <a:cxnSpLocks/>
          </p:cNvCxnSpPr>
          <p:nvPr/>
        </p:nvCxnSpPr>
        <p:spPr>
          <a:xfrm flipV="1">
            <a:off x="3125962" y="4153710"/>
            <a:ext cx="5779913" cy="702136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90E8E3-5056-489B-8949-7D243B95ACBB}"/>
              </a:ext>
            </a:extLst>
          </p:cNvPr>
          <p:cNvCxnSpPr>
            <a:cxnSpLocks/>
          </p:cNvCxnSpPr>
          <p:nvPr/>
        </p:nvCxnSpPr>
        <p:spPr>
          <a:xfrm flipV="1">
            <a:off x="1495048" y="4229100"/>
            <a:ext cx="4296868" cy="579215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D280ED-053E-4EE8-A1F4-6637B96C98E5}"/>
              </a:ext>
            </a:extLst>
          </p:cNvPr>
          <p:cNvCxnSpPr>
            <a:cxnSpLocks/>
          </p:cNvCxnSpPr>
          <p:nvPr/>
        </p:nvCxnSpPr>
        <p:spPr>
          <a:xfrm flipV="1">
            <a:off x="3023100" y="1393598"/>
            <a:ext cx="5882775" cy="2153475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B1F927-09CC-4B14-9C21-8EBDE952E286}"/>
              </a:ext>
            </a:extLst>
          </p:cNvPr>
          <p:cNvCxnSpPr>
            <a:cxnSpLocks/>
          </p:cNvCxnSpPr>
          <p:nvPr/>
        </p:nvCxnSpPr>
        <p:spPr>
          <a:xfrm flipV="1">
            <a:off x="1495048" y="1276186"/>
            <a:ext cx="4296868" cy="2298814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90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21E203-ED93-4874-9E58-CB1FE2EBF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377" y="991256"/>
            <a:ext cx="5682995" cy="2958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Sound Effects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25D9CE-D878-43BE-80A8-42463A94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60" y="1972308"/>
            <a:ext cx="4468353" cy="307199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34053-9610-4283-882D-02E51511ABCA}"/>
              </a:ext>
            </a:extLst>
          </p:cNvPr>
          <p:cNvCxnSpPr>
            <a:cxnSpLocks/>
          </p:cNvCxnSpPr>
          <p:nvPr/>
        </p:nvCxnSpPr>
        <p:spPr>
          <a:xfrm flipV="1">
            <a:off x="4286250" y="1337980"/>
            <a:ext cx="3390900" cy="967070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782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C5A633-4B1D-47C2-A948-B356169EF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309" y="2275519"/>
            <a:ext cx="6124569" cy="4101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Sprite Paint Editor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25D9CE-D878-43BE-80A8-42463A94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60" y="1305298"/>
            <a:ext cx="4007177" cy="275493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34053-9610-4283-882D-02E51511ABCA}"/>
              </a:ext>
            </a:extLst>
          </p:cNvPr>
          <p:cNvCxnSpPr>
            <a:cxnSpLocks/>
          </p:cNvCxnSpPr>
          <p:nvPr/>
        </p:nvCxnSpPr>
        <p:spPr>
          <a:xfrm>
            <a:off x="2516777" y="2882537"/>
            <a:ext cx="2926080" cy="2133600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798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Getting</a:t>
            </a:r>
            <a:br>
              <a:rPr lang="en-AU" sz="4800" dirty="0"/>
            </a:br>
            <a:r>
              <a:rPr lang="en-AU" sz="4800" dirty="0"/>
              <a:t>Started</a:t>
            </a:r>
          </a:p>
        </p:txBody>
      </p:sp>
    </p:spTree>
    <p:extLst>
      <p:ext uri="{BB962C8B-B14F-4D97-AF65-F5344CB8AC3E}">
        <p14:creationId xmlns:p14="http://schemas.microsoft.com/office/powerpoint/2010/main" val="1829716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Getting Started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39CD1-24B5-40FA-9C5E-F63667C66705}"/>
              </a:ext>
            </a:extLst>
          </p:cNvPr>
          <p:cNvSpPr txBox="1"/>
          <p:nvPr/>
        </p:nvSpPr>
        <p:spPr>
          <a:xfrm>
            <a:off x="6661121" y="3552956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Cat Sprite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6754917" y="5838900"/>
            <a:ext cx="134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Catherine Dance Sprite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4495A-EFF8-4012-B9B3-21DAC86A9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677" y="1104712"/>
            <a:ext cx="3700154" cy="240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E6FAA8-A323-41BF-ADB2-FDF78D38B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21" y="4257787"/>
            <a:ext cx="1392067" cy="15811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C8869A-4FA3-48B8-B098-08452876C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555" y="892653"/>
            <a:ext cx="4116991" cy="5377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D36AFF-B13F-4C17-BF9C-379596879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4962" y="1104712"/>
            <a:ext cx="2336506" cy="338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99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3200" dirty="0"/>
              <a:t>Interactive</a:t>
            </a:r>
            <a:br>
              <a:rPr lang="en-AU" sz="3200" dirty="0"/>
            </a:br>
            <a:r>
              <a:rPr lang="en-AU" sz="3200" dirty="0"/>
              <a:t>Birthday</a:t>
            </a:r>
            <a:br>
              <a:rPr lang="en-AU" sz="3200" dirty="0"/>
            </a:br>
            <a:r>
              <a:rPr lang="en-AU" sz="3200" dirty="0"/>
              <a:t>Card</a:t>
            </a:r>
          </a:p>
        </p:txBody>
      </p:sp>
    </p:spTree>
    <p:extLst>
      <p:ext uri="{BB962C8B-B14F-4D97-AF65-F5344CB8AC3E}">
        <p14:creationId xmlns:p14="http://schemas.microsoft.com/office/powerpoint/2010/main" val="2627674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Interactive Birthday Card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39CD1-24B5-40FA-9C5E-F63667C66705}"/>
              </a:ext>
            </a:extLst>
          </p:cNvPr>
          <p:cNvSpPr txBox="1"/>
          <p:nvPr/>
        </p:nvSpPr>
        <p:spPr>
          <a:xfrm>
            <a:off x="9941281" y="3713430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Cat Sprite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A5BCD6-2792-48A7-86AC-ED54996AF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526" y="1500613"/>
            <a:ext cx="2380634" cy="2776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87AB90-EE0B-4786-ABB8-91B22B96E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94" y="1248516"/>
            <a:ext cx="3556388" cy="4363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B07FB7-67E7-4A99-B989-AE67EFA95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846" y="1500613"/>
            <a:ext cx="1612990" cy="10284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2C84F6-AEA2-42BD-BBAB-8A246FADDC95}"/>
              </a:ext>
            </a:extLst>
          </p:cNvPr>
          <p:cNvSpPr txBox="1"/>
          <p:nvPr/>
        </p:nvSpPr>
        <p:spPr>
          <a:xfrm>
            <a:off x="7588286" y="2594534"/>
            <a:ext cx="12341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Backdrop Sprite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C94B80-C046-47A9-B625-EFF3072D4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8442" y="2127626"/>
            <a:ext cx="1870436" cy="1585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54B463-0644-4D52-B337-3C134973E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128" y="3502208"/>
            <a:ext cx="1711947" cy="19814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0F957D-5471-4C67-A36E-188CD16D7EF2}"/>
              </a:ext>
            </a:extLst>
          </p:cNvPr>
          <p:cNvSpPr txBox="1"/>
          <p:nvPr/>
        </p:nvSpPr>
        <p:spPr>
          <a:xfrm>
            <a:off x="7901950" y="5544972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Cake Sprite</a:t>
            </a:r>
          </a:p>
        </p:txBody>
      </p:sp>
    </p:spTree>
    <p:extLst>
      <p:ext uri="{BB962C8B-B14F-4D97-AF65-F5344CB8AC3E}">
        <p14:creationId xmlns:p14="http://schemas.microsoft.com/office/powerpoint/2010/main" val="3970356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Animate </a:t>
            </a:r>
            <a:br>
              <a:rPr lang="en-AU" sz="4800" dirty="0"/>
            </a:br>
            <a:r>
              <a:rPr lang="en-AU" sz="4800" dirty="0"/>
              <a:t>A Name</a:t>
            </a:r>
          </a:p>
        </p:txBody>
      </p:sp>
    </p:spTree>
    <p:extLst>
      <p:ext uri="{BB962C8B-B14F-4D97-AF65-F5344CB8AC3E}">
        <p14:creationId xmlns:p14="http://schemas.microsoft.com/office/powerpoint/2010/main" val="2180997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Animate A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A3308-8887-4814-A824-0A002A045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923925"/>
            <a:ext cx="2530997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AC1FB1-3AFE-449D-AA99-FA726CF78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23925"/>
            <a:ext cx="3601856" cy="4643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445596-B69A-4635-922F-4E5D5DCD0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476" y="923925"/>
            <a:ext cx="1997355" cy="27908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42FBAE-2D9A-4FCA-9732-395CF9FCC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8570" y="923925"/>
            <a:ext cx="1794950" cy="2095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EA1924-3BD9-48B1-879A-6144E774A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1535" y="3525172"/>
            <a:ext cx="1766887" cy="26136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9493BF-4347-40A7-8491-5C9CE9C3C0D2}"/>
              </a:ext>
            </a:extLst>
          </p:cNvPr>
          <p:cNvSpPr txBox="1"/>
          <p:nvPr/>
        </p:nvSpPr>
        <p:spPr>
          <a:xfrm>
            <a:off x="8758125" y="3730191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M Sprite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AF51E4-D682-4BC1-B08F-BAB43F3FB242}"/>
              </a:ext>
            </a:extLst>
          </p:cNvPr>
          <p:cNvSpPr txBox="1"/>
          <p:nvPr/>
        </p:nvSpPr>
        <p:spPr>
          <a:xfrm>
            <a:off x="10729800" y="3019425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I Sprite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2815C7-D9E9-488C-AE4E-030ED5243F5A}"/>
              </a:ext>
            </a:extLst>
          </p:cNvPr>
          <p:cNvSpPr txBox="1"/>
          <p:nvPr/>
        </p:nvSpPr>
        <p:spPr>
          <a:xfrm>
            <a:off x="6066098" y="6170904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L Sprite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126AD66-D939-437B-9983-77FB8032B3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6446" y="4092141"/>
            <a:ext cx="1717861" cy="17655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CFA176F-C3B4-4F27-898C-BE00B50A11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8347" y="4092141"/>
            <a:ext cx="1704604" cy="16668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B9FF9A-2178-45D9-90FE-28E3AE58BDE0}"/>
              </a:ext>
            </a:extLst>
          </p:cNvPr>
          <p:cNvSpPr txBox="1"/>
          <p:nvPr/>
        </p:nvSpPr>
        <p:spPr>
          <a:xfrm>
            <a:off x="8122930" y="5891397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L Sprite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F2B8B5-4CF2-4AF8-9041-5E251B0BF2DD}"/>
              </a:ext>
            </a:extLst>
          </p:cNvPr>
          <p:cNvSpPr txBox="1"/>
          <p:nvPr/>
        </p:nvSpPr>
        <p:spPr>
          <a:xfrm>
            <a:off x="10269577" y="5801831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I Sprite</a:t>
            </a:r>
          </a:p>
        </p:txBody>
      </p:sp>
    </p:spTree>
    <p:extLst>
      <p:ext uri="{BB962C8B-B14F-4D97-AF65-F5344CB8AC3E}">
        <p14:creationId xmlns:p14="http://schemas.microsoft.com/office/powerpoint/2010/main" val="2344298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27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400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3447501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Make IT FLY</a:t>
            </a:r>
          </a:p>
        </p:txBody>
      </p:sp>
    </p:spTree>
    <p:extLst>
      <p:ext uri="{BB962C8B-B14F-4D97-AF65-F5344CB8AC3E}">
        <p14:creationId xmlns:p14="http://schemas.microsoft.com/office/powerpoint/2010/main" val="3386704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14A968-DF9D-4335-82AB-5B67C06E8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040" y="4584462"/>
            <a:ext cx="1682212" cy="1735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1B5D34-F2A4-4A58-B3DC-4B34E0272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510" y="988739"/>
            <a:ext cx="4764975" cy="2679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Make It Fly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39CD1-24B5-40FA-9C5E-F63667C66705}"/>
              </a:ext>
            </a:extLst>
          </p:cNvPr>
          <p:cNvSpPr txBox="1"/>
          <p:nvPr/>
        </p:nvSpPr>
        <p:spPr>
          <a:xfrm>
            <a:off x="10879802" y="6040269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Building Sprite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8486295" y="1869602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Cat Sprite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B2673-8EC2-4193-B80C-5A8CE7989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739" y="3979467"/>
            <a:ext cx="1609725" cy="1724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A8ACA-23CC-4B11-B251-65A008030BBA}"/>
              </a:ext>
            </a:extLst>
          </p:cNvPr>
          <p:cNvSpPr txBox="1"/>
          <p:nvPr/>
        </p:nvSpPr>
        <p:spPr>
          <a:xfrm>
            <a:off x="6773096" y="5706399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Tree Sprite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1B8DD8-01EE-4A9A-B5F0-412571D2D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1409" y="3944550"/>
            <a:ext cx="1451140" cy="17736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E1B650-E35C-4CF4-936D-ABFE40882924}"/>
              </a:ext>
            </a:extLst>
          </p:cNvPr>
          <p:cNvSpPr txBox="1"/>
          <p:nvPr/>
        </p:nvSpPr>
        <p:spPr>
          <a:xfrm>
            <a:off x="8376315" y="5718166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Crab Sprite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5E4CFD-FCCC-4150-B66B-7EA74233D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6040" y="2580616"/>
            <a:ext cx="1372792" cy="17755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63A94B-7E03-4805-9D68-DC414C7F6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6040" y="729392"/>
            <a:ext cx="1372792" cy="17159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2C6EA3-89D3-49C7-BAB4-C16CE8347BEE}"/>
              </a:ext>
            </a:extLst>
          </p:cNvPr>
          <p:cNvSpPr txBox="1"/>
          <p:nvPr/>
        </p:nvSpPr>
        <p:spPr>
          <a:xfrm>
            <a:off x="10910120" y="4094593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Beetle Sprite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46AE89-4EDF-42AE-B5B6-409900F7BCB2}"/>
              </a:ext>
            </a:extLst>
          </p:cNvPr>
          <p:cNvSpPr txBox="1"/>
          <p:nvPr/>
        </p:nvSpPr>
        <p:spPr>
          <a:xfrm>
            <a:off x="10956267" y="2131212"/>
            <a:ext cx="8051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Bat Sprite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F56F6-A01B-43CF-A72B-3BC7CEE7F5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283" y="790984"/>
            <a:ext cx="3496692" cy="446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C72983-42A4-4124-872E-98E274D171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1941" y="3929876"/>
            <a:ext cx="2050892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73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Make Music</a:t>
            </a:r>
          </a:p>
        </p:txBody>
      </p:sp>
    </p:spTree>
    <p:extLst>
      <p:ext uri="{BB962C8B-B14F-4D97-AF65-F5344CB8AC3E}">
        <p14:creationId xmlns:p14="http://schemas.microsoft.com/office/powerpoint/2010/main" val="3831554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Make Music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329854-81B0-4916-A1C8-BDB5D320B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890587"/>
            <a:ext cx="2688840" cy="3957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227E00-D346-4097-A9AF-B2D52A9E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890587"/>
            <a:ext cx="3440291" cy="4552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EB0726-56DA-4D42-89DB-BB33C562C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849" y="890587"/>
            <a:ext cx="1951998" cy="27193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7875C6-8FBA-4F66-B625-003B3132F5BE}"/>
              </a:ext>
            </a:extLst>
          </p:cNvPr>
          <p:cNvSpPr txBox="1"/>
          <p:nvPr/>
        </p:nvSpPr>
        <p:spPr>
          <a:xfrm>
            <a:off x="7762386" y="3644792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Cassy Sprite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CFF03F-E22F-4875-9A04-93352010E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6239" y="890587"/>
            <a:ext cx="1588933" cy="12525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37AA2F-F483-4573-9B28-8DE77AF13406}"/>
              </a:ext>
            </a:extLst>
          </p:cNvPr>
          <p:cNvSpPr txBox="1"/>
          <p:nvPr/>
        </p:nvSpPr>
        <p:spPr>
          <a:xfrm>
            <a:off x="9700041" y="2163326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Champ99 Sprite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B4B50BD-81CC-4FD0-A8CC-C65B185EA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6239" y="2703871"/>
            <a:ext cx="1754773" cy="26146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8E2C50D-7ADB-4E9A-AA91-13FC20BAD1BF}"/>
              </a:ext>
            </a:extLst>
          </p:cNvPr>
          <p:cNvSpPr txBox="1"/>
          <p:nvPr/>
        </p:nvSpPr>
        <p:spPr>
          <a:xfrm>
            <a:off x="9782961" y="5335808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Drum Sprite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A2F434-7B0A-448D-B46F-A4A2BBA540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3849" y="4011177"/>
            <a:ext cx="1520878" cy="24199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B796BE7-5F57-4E63-81CF-15F7F3041916}"/>
              </a:ext>
            </a:extLst>
          </p:cNvPr>
          <p:cNvSpPr txBox="1"/>
          <p:nvPr/>
        </p:nvSpPr>
        <p:spPr>
          <a:xfrm>
            <a:off x="7583399" y="6509101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Saxophone Sprite</a:t>
            </a:r>
          </a:p>
        </p:txBody>
      </p:sp>
    </p:spTree>
    <p:extLst>
      <p:ext uri="{BB962C8B-B14F-4D97-AF65-F5344CB8AC3E}">
        <p14:creationId xmlns:p14="http://schemas.microsoft.com/office/powerpoint/2010/main" val="3573590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Race to the finish</a:t>
            </a:r>
          </a:p>
        </p:txBody>
      </p:sp>
    </p:spTree>
    <p:extLst>
      <p:ext uri="{BB962C8B-B14F-4D97-AF65-F5344CB8AC3E}">
        <p14:creationId xmlns:p14="http://schemas.microsoft.com/office/powerpoint/2010/main" val="3724917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Race to the finish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8451388" y="3754076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Beetle Sprite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4686E-4BE3-4F88-AF39-D46B2FBA9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97" y="1067123"/>
            <a:ext cx="3412602" cy="4395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A67973-FC88-4C91-BEC2-24BA026FF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010" y="804775"/>
            <a:ext cx="2181225" cy="289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F1E95-D17F-44E4-8694-67B20991C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467" y="3938583"/>
            <a:ext cx="2044627" cy="24285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EEDE6AF-D19F-4460-AA76-8BFFAA92C355}"/>
              </a:ext>
            </a:extLst>
          </p:cNvPr>
          <p:cNvSpPr txBox="1"/>
          <p:nvPr/>
        </p:nvSpPr>
        <p:spPr>
          <a:xfrm>
            <a:off x="6192956" y="6367135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Dinosaur Sprite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B197B48-28F4-41A3-8B4A-84FB09FDF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509" y="4588994"/>
            <a:ext cx="1038225" cy="381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8489509" y="5041104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Finish Line Sprite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567B62-59E2-4E1A-8132-480815F2C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8922" y="806753"/>
            <a:ext cx="2663108" cy="30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73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Hide &amp; Seek Game</a:t>
            </a:r>
          </a:p>
        </p:txBody>
      </p:sp>
    </p:spTree>
    <p:extLst>
      <p:ext uri="{BB962C8B-B14F-4D97-AF65-F5344CB8AC3E}">
        <p14:creationId xmlns:p14="http://schemas.microsoft.com/office/powerpoint/2010/main" val="2059395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Hide &amp; Seek Game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8431648" y="3105682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Reindeer Sprite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7918009" y="4432505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Tree Sprite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0" y="838998"/>
            <a:ext cx="3505685" cy="44637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432" y="804775"/>
            <a:ext cx="2819400" cy="3543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009" y="838998"/>
            <a:ext cx="3724275" cy="2152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009" y="3595600"/>
            <a:ext cx="12382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46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Fashion Game</a:t>
            </a:r>
          </a:p>
        </p:txBody>
      </p:sp>
    </p:spTree>
    <p:extLst>
      <p:ext uri="{BB962C8B-B14F-4D97-AF65-F5344CB8AC3E}">
        <p14:creationId xmlns:p14="http://schemas.microsoft.com/office/powerpoint/2010/main" val="2761126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Fashion Game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7918009" y="1628395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Dan Sprite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7982404" y="3097114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Jeans Sprite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48" y="691905"/>
            <a:ext cx="3394238" cy="430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080" y="691905"/>
            <a:ext cx="2771775" cy="30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371" y="674328"/>
            <a:ext cx="2009775" cy="904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371" y="2062878"/>
            <a:ext cx="3505200" cy="942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1753" y="3616994"/>
            <a:ext cx="3667125" cy="971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7982404" y="4651600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Scarf Sprite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6096" y="5172309"/>
            <a:ext cx="3419475" cy="9048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7982404" y="6077184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Shirt Sprite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1330" y="5172309"/>
            <a:ext cx="3438525" cy="9620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4536686" y="6207989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Sunglasses Sprite</a:t>
            </a:r>
          </a:p>
        </p:txBody>
      </p:sp>
    </p:spTree>
    <p:extLst>
      <p:ext uri="{BB962C8B-B14F-4D97-AF65-F5344CB8AC3E}">
        <p14:creationId xmlns:p14="http://schemas.microsoft.com/office/powerpoint/2010/main" val="867851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96" y="1003177"/>
            <a:ext cx="8094642" cy="5565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>
                <a:solidFill>
                  <a:srgbClr val="2A1A00"/>
                </a:solidFill>
              </a:rPr>
              <a:t>Scratch - User Interface</a:t>
            </a:r>
            <a:endParaRPr lang="en-US" sz="2400" spc="800" dirty="0">
              <a:solidFill>
                <a:srgbClr val="2A1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681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Create A Story</a:t>
            </a:r>
          </a:p>
        </p:txBody>
      </p:sp>
    </p:spTree>
    <p:extLst>
      <p:ext uri="{BB962C8B-B14F-4D97-AF65-F5344CB8AC3E}">
        <p14:creationId xmlns:p14="http://schemas.microsoft.com/office/powerpoint/2010/main" val="4150072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Create a Story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9052207" y="6490748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Bear Sprite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1A301-916E-4887-9016-8AC0DD27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63" y="691905"/>
            <a:ext cx="3424123" cy="4036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061B41-073B-41FC-AA64-97FA6E02A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364" y="667814"/>
            <a:ext cx="2371639" cy="3453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5789C-3A07-4874-8403-839EDBDD1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524" y="775061"/>
            <a:ext cx="2759278" cy="34577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EA46BC-4CE5-4E4A-8D9D-3FDECB0791FB}"/>
              </a:ext>
            </a:extLst>
          </p:cNvPr>
          <p:cNvSpPr txBox="1"/>
          <p:nvPr/>
        </p:nvSpPr>
        <p:spPr>
          <a:xfrm>
            <a:off x="8061914" y="4265237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Abby’s Sprite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046EBE-2A85-4CB0-BB59-DD83D8DEB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457" y="4728630"/>
            <a:ext cx="3710421" cy="1762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325CE2-858B-4707-B3CD-41CAF2759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260" y="4814973"/>
            <a:ext cx="3248198" cy="16757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CA0882-6258-4936-B0EA-8CDFAB5E745B}"/>
              </a:ext>
            </a:extLst>
          </p:cNvPr>
          <p:cNvSpPr txBox="1"/>
          <p:nvPr/>
        </p:nvSpPr>
        <p:spPr>
          <a:xfrm>
            <a:off x="5316110" y="6490748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Carpet Sprite</a:t>
            </a:r>
          </a:p>
        </p:txBody>
      </p:sp>
    </p:spTree>
    <p:extLst>
      <p:ext uri="{BB962C8B-B14F-4D97-AF65-F5344CB8AC3E}">
        <p14:creationId xmlns:p14="http://schemas.microsoft.com/office/powerpoint/2010/main" val="114482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Pong</a:t>
            </a:r>
          </a:p>
        </p:txBody>
      </p:sp>
    </p:spTree>
    <p:extLst>
      <p:ext uri="{BB962C8B-B14F-4D97-AF65-F5344CB8AC3E}">
        <p14:creationId xmlns:p14="http://schemas.microsoft.com/office/powerpoint/2010/main" val="715004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- PONG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088E0-9E54-49F3-9C55-4D54128EC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516" y="1085579"/>
            <a:ext cx="3409950" cy="4895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CF456D-6160-43E2-9868-3E7535503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547" y="2509429"/>
            <a:ext cx="1571625" cy="1543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D39CD1-24B5-40FA-9C5E-F63667C66705}"/>
              </a:ext>
            </a:extLst>
          </p:cNvPr>
          <p:cNvSpPr txBox="1"/>
          <p:nvPr/>
        </p:nvSpPr>
        <p:spPr>
          <a:xfrm>
            <a:off x="6846268" y="6069873"/>
            <a:ext cx="920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Ball Sprite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9556674" y="4052479"/>
            <a:ext cx="134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Paddle Sprite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BF3DE-4837-42D4-9A47-4E664A6C9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053" y="815050"/>
            <a:ext cx="4128859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62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Lets Dance</a:t>
            </a:r>
          </a:p>
        </p:txBody>
      </p:sp>
    </p:spTree>
    <p:extLst>
      <p:ext uri="{BB962C8B-B14F-4D97-AF65-F5344CB8AC3E}">
        <p14:creationId xmlns:p14="http://schemas.microsoft.com/office/powerpoint/2010/main" val="587574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Catch Game</a:t>
            </a:r>
          </a:p>
        </p:txBody>
      </p:sp>
    </p:spTree>
    <p:extLst>
      <p:ext uri="{BB962C8B-B14F-4D97-AF65-F5344CB8AC3E}">
        <p14:creationId xmlns:p14="http://schemas.microsoft.com/office/powerpoint/2010/main" val="932640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Create A virtual Pet</a:t>
            </a:r>
          </a:p>
        </p:txBody>
      </p:sp>
    </p:spTree>
    <p:extLst>
      <p:ext uri="{BB962C8B-B14F-4D97-AF65-F5344CB8AC3E}">
        <p14:creationId xmlns:p14="http://schemas.microsoft.com/office/powerpoint/2010/main" val="2022170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556" y="1733006"/>
            <a:ext cx="4461669" cy="3067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- Toolbar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47979F-24E2-456C-A50C-609273A29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97" y="2081347"/>
            <a:ext cx="4994581" cy="21842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0E4D22-182E-4FD6-961F-C34C92D5441B}"/>
              </a:ext>
            </a:extLst>
          </p:cNvPr>
          <p:cNvCxnSpPr>
            <a:cxnSpLocks/>
          </p:cNvCxnSpPr>
          <p:nvPr/>
        </p:nvCxnSpPr>
        <p:spPr>
          <a:xfrm>
            <a:off x="3997234" y="1837509"/>
            <a:ext cx="4824549" cy="687977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749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01FCBFD-051E-4F4F-8FBE-386FB6FB4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049" y="3284226"/>
            <a:ext cx="7311272" cy="3238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709" y="833257"/>
            <a:ext cx="3010240" cy="2069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- Stage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5A9473-CD4B-4E6C-B6EA-FE0CC6472AEB}"/>
              </a:ext>
            </a:extLst>
          </p:cNvPr>
          <p:cNvCxnSpPr>
            <a:cxnSpLocks/>
          </p:cNvCxnSpPr>
          <p:nvPr/>
        </p:nvCxnSpPr>
        <p:spPr>
          <a:xfrm>
            <a:off x="5253176" y="1148520"/>
            <a:ext cx="713058" cy="2626775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F2D444-482A-4FC3-8F33-A9ECE2E9B7CF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051018" y="1868027"/>
            <a:ext cx="808691" cy="4071046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8A5501-91FE-40FB-ABFB-4D9160EFA2EE}"/>
              </a:ext>
            </a:extLst>
          </p:cNvPr>
          <p:cNvCxnSpPr>
            <a:cxnSpLocks/>
          </p:cNvCxnSpPr>
          <p:nvPr/>
        </p:nvCxnSpPr>
        <p:spPr>
          <a:xfrm flipV="1">
            <a:off x="3051018" y="1148522"/>
            <a:ext cx="881766" cy="262677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9BDF86-2727-4802-B603-857A412A3394}"/>
              </a:ext>
            </a:extLst>
          </p:cNvPr>
          <p:cNvCxnSpPr>
            <a:cxnSpLocks/>
          </p:cNvCxnSpPr>
          <p:nvPr/>
        </p:nvCxnSpPr>
        <p:spPr>
          <a:xfrm>
            <a:off x="5216639" y="1868027"/>
            <a:ext cx="749595" cy="4071046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40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50D858-856F-4286-B7E2-3684FB51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617" y="3571460"/>
            <a:ext cx="5886450" cy="2905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834" y="947557"/>
            <a:ext cx="3010240" cy="2069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- Backdrop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5A9473-CD4B-4E6C-B6EA-FE0CC6472AEB}"/>
              </a:ext>
            </a:extLst>
          </p:cNvPr>
          <p:cNvCxnSpPr>
            <a:cxnSpLocks/>
          </p:cNvCxnSpPr>
          <p:nvPr/>
        </p:nvCxnSpPr>
        <p:spPr>
          <a:xfrm>
            <a:off x="5491301" y="1982327"/>
            <a:ext cx="1096541" cy="224677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F2D444-482A-4FC3-8F33-A9ECE2E9B7CF}"/>
              </a:ext>
            </a:extLst>
          </p:cNvPr>
          <p:cNvCxnSpPr>
            <a:cxnSpLocks/>
          </p:cNvCxnSpPr>
          <p:nvPr/>
        </p:nvCxnSpPr>
        <p:spPr>
          <a:xfrm flipH="1">
            <a:off x="3885092" y="2901254"/>
            <a:ext cx="249280" cy="3326767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8A5501-91FE-40FB-ABFB-4D9160EFA2EE}"/>
              </a:ext>
            </a:extLst>
          </p:cNvPr>
          <p:cNvCxnSpPr>
            <a:cxnSpLocks/>
          </p:cNvCxnSpPr>
          <p:nvPr/>
        </p:nvCxnSpPr>
        <p:spPr>
          <a:xfrm flipV="1">
            <a:off x="3885092" y="1980893"/>
            <a:ext cx="249280" cy="2248207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9BDF86-2727-4802-B603-857A412A3394}"/>
              </a:ext>
            </a:extLst>
          </p:cNvPr>
          <p:cNvCxnSpPr>
            <a:cxnSpLocks/>
          </p:cNvCxnSpPr>
          <p:nvPr/>
        </p:nvCxnSpPr>
        <p:spPr>
          <a:xfrm>
            <a:off x="5491301" y="2868133"/>
            <a:ext cx="1096541" cy="3359888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125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033F24-7985-459B-9761-7B154BDDE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077" y="3619500"/>
            <a:ext cx="6257925" cy="3238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97" y="1009610"/>
            <a:ext cx="3010240" cy="2069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Blocks Tab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5A9473-CD4B-4E6C-B6EA-FE0CC6472AEB}"/>
              </a:ext>
            </a:extLst>
          </p:cNvPr>
          <p:cNvCxnSpPr>
            <a:cxnSpLocks/>
          </p:cNvCxnSpPr>
          <p:nvPr/>
        </p:nvCxnSpPr>
        <p:spPr>
          <a:xfrm flipH="1">
            <a:off x="4065756" y="1707837"/>
            <a:ext cx="358595" cy="2110074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F2D444-482A-4FC3-8F33-A9ECE2E9B7CF}"/>
              </a:ext>
            </a:extLst>
          </p:cNvPr>
          <p:cNvCxnSpPr>
            <a:cxnSpLocks/>
          </p:cNvCxnSpPr>
          <p:nvPr/>
        </p:nvCxnSpPr>
        <p:spPr>
          <a:xfrm flipH="1">
            <a:off x="1513077" y="2935811"/>
            <a:ext cx="2151628" cy="3922189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8A5501-91FE-40FB-ABFB-4D9160EFA2EE}"/>
              </a:ext>
            </a:extLst>
          </p:cNvPr>
          <p:cNvCxnSpPr>
            <a:cxnSpLocks/>
          </p:cNvCxnSpPr>
          <p:nvPr/>
        </p:nvCxnSpPr>
        <p:spPr>
          <a:xfrm flipV="1">
            <a:off x="1691525" y="1707838"/>
            <a:ext cx="1973179" cy="211007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9BDF86-2727-4802-B603-857A412A3394}"/>
              </a:ext>
            </a:extLst>
          </p:cNvPr>
          <p:cNvCxnSpPr>
            <a:cxnSpLocks/>
          </p:cNvCxnSpPr>
          <p:nvPr/>
        </p:nvCxnSpPr>
        <p:spPr>
          <a:xfrm flipH="1">
            <a:off x="4065756" y="2855385"/>
            <a:ext cx="400992" cy="376187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75559CE-26B6-468F-AF80-BF9918871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610" y="1359905"/>
            <a:ext cx="4696331" cy="14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28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81" y="866774"/>
            <a:ext cx="4718572" cy="32440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- Sprites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CF9D5B-7D97-4782-88B5-076DBAE46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4318641"/>
            <a:ext cx="6153150" cy="21717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E28B2E-CAFA-48C8-A2F1-C10DD7C7E3B7}"/>
              </a:ext>
            </a:extLst>
          </p:cNvPr>
          <p:cNvCxnSpPr>
            <a:cxnSpLocks/>
          </p:cNvCxnSpPr>
          <p:nvPr/>
        </p:nvCxnSpPr>
        <p:spPr>
          <a:xfrm flipH="1">
            <a:off x="2790826" y="2876550"/>
            <a:ext cx="1409699" cy="1600200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00CBED-C4AE-4075-926F-2B9AA7818368}"/>
              </a:ext>
            </a:extLst>
          </p:cNvPr>
          <p:cNvCxnSpPr>
            <a:cxnSpLocks/>
          </p:cNvCxnSpPr>
          <p:nvPr/>
        </p:nvCxnSpPr>
        <p:spPr>
          <a:xfrm flipH="1">
            <a:off x="3571875" y="3209925"/>
            <a:ext cx="1133475" cy="2124075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34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Writing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C7053-A1C1-452E-9BD2-10311E0E6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274" y="1842629"/>
            <a:ext cx="5517697" cy="2609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0419B3-3EBE-401C-9C99-CFC515852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248" y="4615486"/>
            <a:ext cx="5619750" cy="1666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119EB9-41CD-4703-AAAD-FCDCCEF4F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449" y="933893"/>
            <a:ext cx="4468353" cy="307199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72D16A-FC8F-4866-A85B-1C558A7A053F}"/>
              </a:ext>
            </a:extLst>
          </p:cNvPr>
          <p:cNvCxnSpPr>
            <a:cxnSpLocks/>
          </p:cNvCxnSpPr>
          <p:nvPr/>
        </p:nvCxnSpPr>
        <p:spPr>
          <a:xfrm>
            <a:off x="4457700" y="1350446"/>
            <a:ext cx="3876675" cy="908736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3B2677-0930-4C24-B551-08B70494ABCD}"/>
              </a:ext>
            </a:extLst>
          </p:cNvPr>
          <p:cNvCxnSpPr>
            <a:cxnSpLocks/>
          </p:cNvCxnSpPr>
          <p:nvPr/>
        </p:nvCxnSpPr>
        <p:spPr>
          <a:xfrm>
            <a:off x="3250949" y="1967282"/>
            <a:ext cx="2940301" cy="1540370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76060C-472B-4894-BAAA-4C3BD72E213B}"/>
              </a:ext>
            </a:extLst>
          </p:cNvPr>
          <p:cNvCxnSpPr>
            <a:cxnSpLocks/>
          </p:cNvCxnSpPr>
          <p:nvPr/>
        </p:nvCxnSpPr>
        <p:spPr>
          <a:xfrm>
            <a:off x="3250949" y="1407969"/>
            <a:ext cx="2940301" cy="85121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49603E-976D-469D-8C9F-FAB69940B572}"/>
              </a:ext>
            </a:extLst>
          </p:cNvPr>
          <p:cNvCxnSpPr>
            <a:cxnSpLocks/>
          </p:cNvCxnSpPr>
          <p:nvPr/>
        </p:nvCxnSpPr>
        <p:spPr>
          <a:xfrm>
            <a:off x="4437376" y="2038350"/>
            <a:ext cx="3896999" cy="1469302"/>
          </a:xfrm>
          <a:prstGeom prst="line">
            <a:avLst/>
          </a:prstGeom>
          <a:ln w="19050">
            <a:solidFill>
              <a:schemeClr val="accent1">
                <a:alpha val="47000"/>
              </a:schemeClr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778947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2859</TotalTime>
  <Words>201</Words>
  <Application>Microsoft Office PowerPoint</Application>
  <PresentationFormat>Widescreen</PresentationFormat>
  <Paragraphs>76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Gill Sans MT</vt:lpstr>
      <vt:lpstr>Impact</vt:lpstr>
      <vt:lpstr>Badge</vt:lpstr>
      <vt:lpstr>Scratch 101</vt:lpstr>
      <vt:lpstr>User Interface</vt:lpstr>
      <vt:lpstr>Scratch - User Interface</vt:lpstr>
      <vt:lpstr>Scratch - Toolbar</vt:lpstr>
      <vt:lpstr>Scratch User Interface - Stage</vt:lpstr>
      <vt:lpstr>Scratch User Interface - Backdrop</vt:lpstr>
      <vt:lpstr>Scratch User Interface – Blocks Tab</vt:lpstr>
      <vt:lpstr>Scratch User Interface - Sprites</vt:lpstr>
      <vt:lpstr>Scratch User Interface – Writing Code</vt:lpstr>
      <vt:lpstr>Scratch User Interface – Graphic Effects</vt:lpstr>
      <vt:lpstr>Scratch User Interface – Changing Costume</vt:lpstr>
      <vt:lpstr>Scratch User Interface – Sound Effects</vt:lpstr>
      <vt:lpstr>Scratch User Interface – Sprite Paint Editor</vt:lpstr>
      <vt:lpstr>Tutorial  Getting Started</vt:lpstr>
      <vt:lpstr>Tutorial – Getting Started</vt:lpstr>
      <vt:lpstr>Interactive Birthday Card</vt:lpstr>
      <vt:lpstr>Tutorial – Interactive Birthday Card</vt:lpstr>
      <vt:lpstr>Tutorial  Animate  A Name</vt:lpstr>
      <vt:lpstr>Tutorial – Animate A Name</vt:lpstr>
      <vt:lpstr>Tutorial  Make IT FLY</vt:lpstr>
      <vt:lpstr>Tutorial – Make It Fly</vt:lpstr>
      <vt:lpstr>Tutorial  Make Music</vt:lpstr>
      <vt:lpstr>Tutorial – Make Music</vt:lpstr>
      <vt:lpstr>Tutorial  Race to the finish</vt:lpstr>
      <vt:lpstr>Tutorial – Race to the finish</vt:lpstr>
      <vt:lpstr>Tutorial  Hide &amp; Seek Game</vt:lpstr>
      <vt:lpstr>Tutorial – Hide &amp; Seek Game</vt:lpstr>
      <vt:lpstr>Tutorial  Fashion Game</vt:lpstr>
      <vt:lpstr>Tutorial – Fashion Game</vt:lpstr>
      <vt:lpstr>Tutorial  Create A Story</vt:lpstr>
      <vt:lpstr>Tutorial – Create a Story</vt:lpstr>
      <vt:lpstr>Tutorial  Pong</vt:lpstr>
      <vt:lpstr>Tutorial - PONG</vt:lpstr>
      <vt:lpstr>Tutorial  Lets Dance</vt:lpstr>
      <vt:lpstr>Tutorial  Catch Game</vt:lpstr>
      <vt:lpstr>Tutorial  Create A virtual Pet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Scratch 101</dc:title>
  <dc:creator>Warren, Trevor</dc:creator>
  <cp:lastModifiedBy>Warren, Trevor</cp:lastModifiedBy>
  <cp:revision>14</cp:revision>
  <dcterms:created xsi:type="dcterms:W3CDTF">2017-10-17T10:07:52Z</dcterms:created>
  <dcterms:modified xsi:type="dcterms:W3CDTF">2017-11-09T21:42:58Z</dcterms:modified>
</cp:coreProperties>
</file>